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80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7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70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17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00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62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0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24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65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4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01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654EB-6589-4509-AC86-4D5964FA78E0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A8A1-5D1D-4A37-872D-2E947978B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87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662546" y="274320"/>
            <a:ext cx="880317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Ordnerstruktur Laufwerk</a:t>
            </a:r>
          </a:p>
          <a:p>
            <a:r>
              <a:rPr lang="de-DE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Allgemeine Grundlagen</a:t>
            </a:r>
          </a:p>
          <a:p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Klarheit und Logik: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Ordnerstruktur sollte logisch und intuitiv aufgebaut sein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Verwendung aussagekräftiger Ordnernamen</a:t>
            </a:r>
          </a:p>
          <a:p>
            <a:pPr lvl="1"/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Hierarchische Struktur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Beginnen mit übergeordnetem Themenbereich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Verfeinern der Struktur durch Unterordner für tiefere Gliederung</a:t>
            </a:r>
          </a:p>
          <a:p>
            <a:pPr lvl="1"/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Standardisierung: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Einheitliche Benennungskonventionen (Keine Leerzeichen, Datumsformat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Gleiche Struktur in ähnlichen Abteilungen oder Projekten </a:t>
            </a:r>
          </a:p>
          <a:p>
            <a:pPr lvl="1"/>
            <a:endParaRPr lang="de-DE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Nummerierung zur Sortierung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Nummerierung von Ordnernamen</a:t>
            </a:r>
          </a:p>
          <a:p>
            <a:pPr lvl="1"/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Verzeichnistiefe begrenzen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Maximal 3 – 5 Ebenen, um Übersichtlichkeit zu gewährleisten</a:t>
            </a:r>
          </a:p>
          <a:p>
            <a:pPr lvl="1"/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Zugriffsrechte und Sicherheit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Ordner nach Zugriffsrechten strukturieren (Intern, Management, Extern)</a:t>
            </a:r>
          </a:p>
          <a:p>
            <a:pPr lvl="1"/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Regelmäßige Pflege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1x jährlich überprüfen und bereinigen bzw. archivieren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Archivierungsregeln</a:t>
            </a:r>
          </a:p>
          <a:p>
            <a:pPr lvl="1"/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Suchfunktionen erleichtern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Metadaten und konsistente Benennungen</a:t>
            </a:r>
          </a:p>
          <a:p>
            <a:pPr lvl="1"/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DE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 Teamschulungen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Alle Teammitglieder sollen die Struktur und Regeln kennen</a:t>
            </a:r>
            <a:endParaRPr lang="de-DE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de-DE" sz="12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0"/>
            <a:ext cx="515389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875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Breitbild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</vt:lpstr>
      <vt:lpstr>PowerPoint-Präsentation</vt:lpstr>
    </vt:vector>
  </TitlesOfParts>
  <Company>St. Nicolaiheim e.V.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Schönau, Franziska</dc:creator>
  <cp:lastModifiedBy>Schönau, Franziska</cp:lastModifiedBy>
  <cp:revision>4</cp:revision>
  <dcterms:created xsi:type="dcterms:W3CDTF">2024-12-11T15:11:18Z</dcterms:created>
  <dcterms:modified xsi:type="dcterms:W3CDTF">2024-12-11T15:37:11Z</dcterms:modified>
</cp:coreProperties>
</file>